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D064B-1C27-478F-A6A4-D82235F4C05A}" v="87" dt="2025-06-06T07:33:25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an bhatt" userId="b4e8cdcad3f30466" providerId="LiveId" clId="{9BFD064B-1C27-478F-A6A4-D82235F4C05A}"/>
    <pc:docChg chg="undo custSel addSld delSld modSld modMainMaster">
      <pc:chgData name="pawan bhatt" userId="b4e8cdcad3f30466" providerId="LiveId" clId="{9BFD064B-1C27-478F-A6A4-D82235F4C05A}" dt="2025-06-06T07:34:36.273" v="2225" actId="1076"/>
      <pc:docMkLst>
        <pc:docMk/>
      </pc:docMkLst>
      <pc:sldChg chg="modSp mod">
        <pc:chgData name="pawan bhatt" userId="b4e8cdcad3f30466" providerId="LiveId" clId="{9BFD064B-1C27-478F-A6A4-D82235F4C05A}" dt="2025-06-05T10:51:50.088" v="9" actId="207"/>
        <pc:sldMkLst>
          <pc:docMk/>
          <pc:sldMk cId="1554603401" sldId="256"/>
        </pc:sldMkLst>
        <pc:spChg chg="mod">
          <ac:chgData name="pawan bhatt" userId="b4e8cdcad3f30466" providerId="LiveId" clId="{9BFD064B-1C27-478F-A6A4-D82235F4C05A}" dt="2025-06-05T10:51:50.088" v="9" actId="207"/>
          <ac:spMkLst>
            <pc:docMk/>
            <pc:sldMk cId="1554603401" sldId="256"/>
            <ac:spMk id="9" creationId="{EF8319D4-50F8-FA5E-C14F-0B860949B339}"/>
          </ac:spMkLst>
        </pc:spChg>
        <pc:picChg chg="mod">
          <ac:chgData name="pawan bhatt" userId="b4e8cdcad3f30466" providerId="LiveId" clId="{9BFD064B-1C27-478F-A6A4-D82235F4C05A}" dt="2025-06-05T10:51:17.865" v="7" actId="1076"/>
          <ac:picMkLst>
            <pc:docMk/>
            <pc:sldMk cId="1554603401" sldId="256"/>
            <ac:picMk id="29" creationId="{5F129FB0-3275-68F1-02A1-DF56EFD7BC30}"/>
          </ac:picMkLst>
        </pc:picChg>
      </pc:sldChg>
      <pc:sldChg chg="addSp delSp modSp new mod setBg">
        <pc:chgData name="pawan bhatt" userId="b4e8cdcad3f30466" providerId="LiveId" clId="{9BFD064B-1C27-478F-A6A4-D82235F4C05A}" dt="2025-06-06T05:56:21.226" v="1166" actId="14100"/>
        <pc:sldMkLst>
          <pc:docMk/>
          <pc:sldMk cId="593838040" sldId="257"/>
        </pc:sldMkLst>
        <pc:spChg chg="mod">
          <ac:chgData name="pawan bhatt" userId="b4e8cdcad3f30466" providerId="LiveId" clId="{9BFD064B-1C27-478F-A6A4-D82235F4C05A}" dt="2025-06-05T11:12:31.513" v="1033" actId="27636"/>
          <ac:spMkLst>
            <pc:docMk/>
            <pc:sldMk cId="593838040" sldId="257"/>
            <ac:spMk id="2" creationId="{015CD39E-8F00-1BC0-4F36-889AC475BA40}"/>
          </ac:spMkLst>
        </pc:spChg>
        <pc:spChg chg="add">
          <ac:chgData name="pawan bhatt" userId="b4e8cdcad3f30466" providerId="LiveId" clId="{9BFD064B-1C27-478F-A6A4-D82235F4C05A}" dt="2025-06-06T05:50:10.796" v="1090"/>
          <ac:spMkLst>
            <pc:docMk/>
            <pc:sldMk cId="593838040" sldId="257"/>
            <ac:spMk id="3" creationId="{15BBE6A3-D1CB-DF1D-2D60-1CE0213C4F88}"/>
          </ac:spMkLst>
        </pc:spChg>
        <pc:spChg chg="del">
          <ac:chgData name="pawan bhatt" userId="b4e8cdcad3f30466" providerId="LiveId" clId="{9BFD064B-1C27-478F-A6A4-D82235F4C05A}" dt="2025-06-05T11:06:46.750" v="956" actId="931"/>
          <ac:spMkLst>
            <pc:docMk/>
            <pc:sldMk cId="593838040" sldId="257"/>
            <ac:spMk id="3" creationId="{2EB18169-9AD3-3D95-D16B-21DA6A90D7C5}"/>
          </ac:spMkLst>
        </pc:spChg>
        <pc:spChg chg="mod">
          <ac:chgData name="pawan bhatt" userId="b4e8cdcad3f30466" providerId="LiveId" clId="{9BFD064B-1C27-478F-A6A4-D82235F4C05A}" dt="2025-06-06T05:56:21.226" v="1166" actId="14100"/>
          <ac:spMkLst>
            <pc:docMk/>
            <pc:sldMk cId="593838040" sldId="257"/>
            <ac:spMk id="4" creationId="{088A0177-73F1-A29B-8BDD-61975D430107}"/>
          </ac:spMkLst>
        </pc:spChg>
        <pc:spChg chg="add">
          <ac:chgData name="pawan bhatt" userId="b4e8cdcad3f30466" providerId="LiveId" clId="{9BFD064B-1C27-478F-A6A4-D82235F4C05A}" dt="2025-06-06T05:50:20.545" v="1091"/>
          <ac:spMkLst>
            <pc:docMk/>
            <pc:sldMk cId="593838040" sldId="257"/>
            <ac:spMk id="5" creationId="{E8D458E5-3193-73F5-DF3D-14E6AD52F087}"/>
          </ac:spMkLst>
        </pc:spChg>
        <pc:picChg chg="add mod">
          <ac:chgData name="pawan bhatt" userId="b4e8cdcad3f30466" providerId="LiveId" clId="{9BFD064B-1C27-478F-A6A4-D82235F4C05A}" dt="2025-06-05T11:07:21.030" v="965" actId="14100"/>
          <ac:picMkLst>
            <pc:docMk/>
            <pc:sldMk cId="593838040" sldId="257"/>
            <ac:picMk id="6" creationId="{5952FA55-79B3-221C-CBBE-35453473E13A}"/>
          </ac:picMkLst>
        </pc:picChg>
      </pc:sldChg>
      <pc:sldChg chg="addSp modSp new mod">
        <pc:chgData name="pawan bhatt" userId="b4e8cdcad3f30466" providerId="LiveId" clId="{9BFD064B-1C27-478F-A6A4-D82235F4C05A}" dt="2025-06-05T11:01:17.125" v="487" actId="113"/>
        <pc:sldMkLst>
          <pc:docMk/>
          <pc:sldMk cId="2154408274" sldId="258"/>
        </pc:sldMkLst>
        <pc:spChg chg="mod">
          <ac:chgData name="pawan bhatt" userId="b4e8cdcad3f30466" providerId="LiveId" clId="{9BFD064B-1C27-478F-A6A4-D82235F4C05A}" dt="2025-06-05T11:01:17.125" v="487" actId="113"/>
          <ac:spMkLst>
            <pc:docMk/>
            <pc:sldMk cId="2154408274" sldId="258"/>
            <ac:spMk id="2" creationId="{C7D292B5-EF31-751F-460E-635A638B295A}"/>
          </ac:spMkLst>
        </pc:spChg>
        <pc:spChg chg="add mod">
          <ac:chgData name="pawan bhatt" userId="b4e8cdcad3f30466" providerId="LiveId" clId="{9BFD064B-1C27-478F-A6A4-D82235F4C05A}" dt="2025-06-05T11:00:56.999" v="486" actId="20577"/>
          <ac:spMkLst>
            <pc:docMk/>
            <pc:sldMk cId="2154408274" sldId="258"/>
            <ac:spMk id="3" creationId="{A35C4295-4DC0-837E-E227-3966357A1F40}"/>
          </ac:spMkLst>
        </pc:spChg>
      </pc:sldChg>
      <pc:sldChg chg="addSp delSp modSp new mod">
        <pc:chgData name="pawan bhatt" userId="b4e8cdcad3f30466" providerId="LiveId" clId="{9BFD064B-1C27-478F-A6A4-D82235F4C05A}" dt="2025-06-06T06:03:34.152" v="1313" actId="14100"/>
        <pc:sldMkLst>
          <pc:docMk/>
          <pc:sldMk cId="149136411" sldId="259"/>
        </pc:sldMkLst>
        <pc:spChg chg="mod">
          <ac:chgData name="pawan bhatt" userId="b4e8cdcad3f30466" providerId="LiveId" clId="{9BFD064B-1C27-478F-A6A4-D82235F4C05A}" dt="2025-06-06T06:03:27.404" v="1311" actId="14100"/>
          <ac:spMkLst>
            <pc:docMk/>
            <pc:sldMk cId="149136411" sldId="259"/>
            <ac:spMk id="2" creationId="{6C88B0ED-F292-5314-026D-E77292D23ACF}"/>
          </ac:spMkLst>
        </pc:spChg>
        <pc:spChg chg="del">
          <ac:chgData name="pawan bhatt" userId="b4e8cdcad3f30466" providerId="LiveId" clId="{9BFD064B-1C27-478F-A6A4-D82235F4C05A}" dt="2025-06-06T06:01:57.779" v="1269" actId="931"/>
          <ac:spMkLst>
            <pc:docMk/>
            <pc:sldMk cId="149136411" sldId="259"/>
            <ac:spMk id="3" creationId="{EB629BDF-6D8D-E815-A35A-FDC30F1DADCF}"/>
          </ac:spMkLst>
        </pc:spChg>
        <pc:picChg chg="add mod">
          <ac:chgData name="pawan bhatt" userId="b4e8cdcad3f30466" providerId="LiveId" clId="{9BFD064B-1C27-478F-A6A4-D82235F4C05A}" dt="2025-06-06T06:03:34.152" v="1313" actId="14100"/>
          <ac:picMkLst>
            <pc:docMk/>
            <pc:sldMk cId="149136411" sldId="259"/>
            <ac:picMk id="5" creationId="{DA3EA569-F251-2781-69D1-9386CC2B55C5}"/>
          </ac:picMkLst>
        </pc:picChg>
      </pc:sldChg>
      <pc:sldChg chg="addSp delSp modSp new del mod">
        <pc:chgData name="pawan bhatt" userId="b4e8cdcad3f30466" providerId="LiveId" clId="{9BFD064B-1C27-478F-A6A4-D82235F4C05A}" dt="2025-06-06T05:57:07.578" v="1170" actId="2696"/>
        <pc:sldMkLst>
          <pc:docMk/>
          <pc:sldMk cId="187322909" sldId="259"/>
        </pc:sldMkLst>
        <pc:spChg chg="mod">
          <ac:chgData name="pawan bhatt" userId="b4e8cdcad3f30466" providerId="LiveId" clId="{9BFD064B-1C27-478F-A6A4-D82235F4C05A}" dt="2025-06-06T05:56:56.841" v="1169" actId="14100"/>
          <ac:spMkLst>
            <pc:docMk/>
            <pc:sldMk cId="187322909" sldId="259"/>
            <ac:spMk id="2" creationId="{6CC1F33A-2C87-EC17-4690-F426DBC25AF0}"/>
          </ac:spMkLst>
        </pc:spChg>
        <pc:spChg chg="del">
          <ac:chgData name="pawan bhatt" userId="b4e8cdcad3f30466" providerId="LiveId" clId="{9BFD064B-1C27-478F-A6A4-D82235F4C05A}" dt="2025-06-06T05:56:48.114" v="1167" actId="931"/>
          <ac:spMkLst>
            <pc:docMk/>
            <pc:sldMk cId="187322909" sldId="259"/>
            <ac:spMk id="3" creationId="{E78D8752-3513-0123-9DFE-61316BF0BC59}"/>
          </ac:spMkLst>
        </pc:spChg>
        <pc:picChg chg="add mod">
          <ac:chgData name="pawan bhatt" userId="b4e8cdcad3f30466" providerId="LiveId" clId="{9BFD064B-1C27-478F-A6A4-D82235F4C05A}" dt="2025-06-06T05:56:52.229" v="1168" actId="14100"/>
          <ac:picMkLst>
            <pc:docMk/>
            <pc:sldMk cId="187322909" sldId="259"/>
            <ac:picMk id="6" creationId="{B4B7B2CB-AE13-EAA0-2D7D-697D6327A278}"/>
          </ac:picMkLst>
        </pc:picChg>
      </pc:sldChg>
      <pc:sldChg chg="addSp delSp modSp new del mod">
        <pc:chgData name="pawan bhatt" userId="b4e8cdcad3f30466" providerId="LiveId" clId="{9BFD064B-1C27-478F-A6A4-D82235F4C05A}" dt="2025-06-06T06:01:40.786" v="1267" actId="2696"/>
        <pc:sldMkLst>
          <pc:docMk/>
          <pc:sldMk cId="2128410909" sldId="259"/>
        </pc:sldMkLst>
        <pc:spChg chg="mod">
          <ac:chgData name="pawan bhatt" userId="b4e8cdcad3f30466" providerId="LiveId" clId="{9BFD064B-1C27-478F-A6A4-D82235F4C05A}" dt="2025-06-06T06:01:00.204" v="1260" actId="14100"/>
          <ac:spMkLst>
            <pc:docMk/>
            <pc:sldMk cId="2128410909" sldId="259"/>
            <ac:spMk id="2" creationId="{1DEE77D4-E035-4A17-78B2-CA15A525F5C6}"/>
          </ac:spMkLst>
        </pc:spChg>
        <pc:spChg chg="del">
          <ac:chgData name="pawan bhatt" userId="b4e8cdcad3f30466" providerId="LiveId" clId="{9BFD064B-1C27-478F-A6A4-D82235F4C05A}" dt="2025-06-06T06:00:29.270" v="1250" actId="931"/>
          <ac:spMkLst>
            <pc:docMk/>
            <pc:sldMk cId="2128410909" sldId="259"/>
            <ac:spMk id="3" creationId="{D2839CE6-B95F-2CAE-1175-922A13A9BBD2}"/>
          </ac:spMkLst>
        </pc:spChg>
        <pc:spChg chg="del mod">
          <ac:chgData name="pawan bhatt" userId="b4e8cdcad3f30466" providerId="LiveId" clId="{9BFD064B-1C27-478F-A6A4-D82235F4C05A}" dt="2025-06-06T06:00:51.758" v="1257" actId="21"/>
          <ac:spMkLst>
            <pc:docMk/>
            <pc:sldMk cId="2128410909" sldId="259"/>
            <ac:spMk id="4" creationId="{975A7B41-A573-7580-C066-ADC5863152A3}"/>
          </ac:spMkLst>
        </pc:spChg>
        <pc:picChg chg="add mod modCrop">
          <ac:chgData name="pawan bhatt" userId="b4e8cdcad3f30466" providerId="LiveId" clId="{9BFD064B-1C27-478F-A6A4-D82235F4C05A}" dt="2025-06-06T06:01:28.078" v="1266" actId="18131"/>
          <ac:picMkLst>
            <pc:docMk/>
            <pc:sldMk cId="2128410909" sldId="259"/>
            <ac:picMk id="6" creationId="{641CCC6C-CF9C-27D2-C511-1BE9E76E4C23}"/>
          </ac:picMkLst>
        </pc:picChg>
      </pc:sldChg>
      <pc:sldChg chg="addSp delSp modSp new del mod">
        <pc:chgData name="pawan bhatt" userId="b4e8cdcad3f30466" providerId="LiveId" clId="{9BFD064B-1C27-478F-A6A4-D82235F4C05A}" dt="2025-06-06T06:00:14.197" v="1248" actId="2696"/>
        <pc:sldMkLst>
          <pc:docMk/>
          <pc:sldMk cId="3201085267" sldId="259"/>
        </pc:sldMkLst>
        <pc:spChg chg="mod">
          <ac:chgData name="pawan bhatt" userId="b4e8cdcad3f30466" providerId="LiveId" clId="{9BFD064B-1C27-478F-A6A4-D82235F4C05A}" dt="2025-06-06T05:58:40.920" v="1237" actId="14100"/>
          <ac:spMkLst>
            <pc:docMk/>
            <pc:sldMk cId="3201085267" sldId="259"/>
            <ac:spMk id="2" creationId="{3A602786-FF04-5B45-92A2-AC773AFE21B3}"/>
          </ac:spMkLst>
        </pc:spChg>
        <pc:spChg chg="del mod">
          <ac:chgData name="pawan bhatt" userId="b4e8cdcad3f30466" providerId="LiveId" clId="{9BFD064B-1C27-478F-A6A4-D82235F4C05A}" dt="2025-06-06T05:59:01.584" v="1239" actId="931"/>
          <ac:spMkLst>
            <pc:docMk/>
            <pc:sldMk cId="3201085267" sldId="259"/>
            <ac:spMk id="3" creationId="{5861051B-A76B-8124-BF24-F0D2911019BD}"/>
          </ac:spMkLst>
        </pc:spChg>
        <pc:spChg chg="del mod">
          <ac:chgData name="pawan bhatt" userId="b4e8cdcad3f30466" providerId="LiveId" clId="{9BFD064B-1C27-478F-A6A4-D82235F4C05A}" dt="2025-06-06T05:57:32.260" v="1175" actId="21"/>
          <ac:spMkLst>
            <pc:docMk/>
            <pc:sldMk cId="3201085267" sldId="259"/>
            <ac:spMk id="4" creationId="{2874A18A-534B-326D-E1F1-43C9AD46FA32}"/>
          </ac:spMkLst>
        </pc:spChg>
        <pc:spChg chg="add del mod">
          <ac:chgData name="pawan bhatt" userId="b4e8cdcad3f30466" providerId="LiveId" clId="{9BFD064B-1C27-478F-A6A4-D82235F4C05A}" dt="2025-06-06T05:59:22.730" v="1243" actId="931"/>
          <ac:spMkLst>
            <pc:docMk/>
            <pc:sldMk cId="3201085267" sldId="259"/>
            <ac:spMk id="8" creationId="{20294CA0-F994-52B7-66C9-B85A3208A610}"/>
          </ac:spMkLst>
        </pc:spChg>
        <pc:picChg chg="add del mod">
          <ac:chgData name="pawan bhatt" userId="b4e8cdcad3f30466" providerId="LiveId" clId="{9BFD064B-1C27-478F-A6A4-D82235F4C05A}" dt="2025-06-06T05:59:10.001" v="1241" actId="21"/>
          <ac:picMkLst>
            <pc:docMk/>
            <pc:sldMk cId="3201085267" sldId="259"/>
            <ac:picMk id="6" creationId="{193EF6A1-867E-44C2-7993-B71B56DCFFC5}"/>
          </ac:picMkLst>
        </pc:picChg>
        <pc:picChg chg="add mod modCrop">
          <ac:chgData name="pawan bhatt" userId="b4e8cdcad3f30466" providerId="LiveId" clId="{9BFD064B-1C27-478F-A6A4-D82235F4C05A}" dt="2025-06-06T05:59:42.200" v="1247" actId="732"/>
          <ac:picMkLst>
            <pc:docMk/>
            <pc:sldMk cId="3201085267" sldId="259"/>
            <ac:picMk id="10" creationId="{02122F31-F74E-B230-FE7A-556E72C3FD48}"/>
          </ac:picMkLst>
        </pc:picChg>
      </pc:sldChg>
      <pc:sldChg chg="addSp delSp modSp new mod">
        <pc:chgData name="pawan bhatt" userId="b4e8cdcad3f30466" providerId="LiveId" clId="{9BFD064B-1C27-478F-A6A4-D82235F4C05A}" dt="2025-06-06T06:10:46.584" v="1432" actId="14100"/>
        <pc:sldMkLst>
          <pc:docMk/>
          <pc:sldMk cId="614181044" sldId="260"/>
        </pc:sldMkLst>
        <pc:spChg chg="mod">
          <ac:chgData name="pawan bhatt" userId="b4e8cdcad3f30466" providerId="LiveId" clId="{9BFD064B-1C27-478F-A6A4-D82235F4C05A}" dt="2025-06-06T06:09:15.916" v="1424" actId="207"/>
          <ac:spMkLst>
            <pc:docMk/>
            <pc:sldMk cId="614181044" sldId="260"/>
            <ac:spMk id="2" creationId="{FBB28C3B-496D-8500-E63B-0FCF2915FE93}"/>
          </ac:spMkLst>
        </pc:spChg>
        <pc:spChg chg="del">
          <ac:chgData name="pawan bhatt" userId="b4e8cdcad3f30466" providerId="LiveId" clId="{9BFD064B-1C27-478F-A6A4-D82235F4C05A}" dt="2025-06-06T06:03:54.004" v="1315" actId="931"/>
          <ac:spMkLst>
            <pc:docMk/>
            <pc:sldMk cId="614181044" sldId="260"/>
            <ac:spMk id="3" creationId="{AE4025B5-1D6F-C651-A0D3-5EF4E9D380A4}"/>
          </ac:spMkLst>
        </pc:spChg>
        <pc:spChg chg="mod">
          <ac:chgData name="pawan bhatt" userId="b4e8cdcad3f30466" providerId="LiveId" clId="{9BFD064B-1C27-478F-A6A4-D82235F4C05A}" dt="2025-06-06T06:10:46.584" v="1432" actId="14100"/>
          <ac:spMkLst>
            <pc:docMk/>
            <pc:sldMk cId="614181044" sldId="260"/>
            <ac:spMk id="4" creationId="{4E60A279-5A6F-BBFB-549D-5D227AB876DF}"/>
          </ac:spMkLst>
        </pc:spChg>
        <pc:picChg chg="add mod">
          <ac:chgData name="pawan bhatt" userId="b4e8cdcad3f30466" providerId="LiveId" clId="{9BFD064B-1C27-478F-A6A4-D82235F4C05A}" dt="2025-06-06T06:07:38.694" v="1364" actId="14100"/>
          <ac:picMkLst>
            <pc:docMk/>
            <pc:sldMk cId="614181044" sldId="260"/>
            <ac:picMk id="6" creationId="{42366EB9-633D-96C0-4432-E72FAC40A7A9}"/>
          </ac:picMkLst>
        </pc:picChg>
      </pc:sldChg>
      <pc:sldChg chg="addSp delSp modSp new mod">
        <pc:chgData name="pawan bhatt" userId="b4e8cdcad3f30466" providerId="LiveId" clId="{9BFD064B-1C27-478F-A6A4-D82235F4C05A}" dt="2025-06-06T06:19:54.819" v="1539" actId="14100"/>
        <pc:sldMkLst>
          <pc:docMk/>
          <pc:sldMk cId="596841672" sldId="261"/>
        </pc:sldMkLst>
        <pc:spChg chg="mod">
          <ac:chgData name="pawan bhatt" userId="b4e8cdcad3f30466" providerId="LiveId" clId="{9BFD064B-1C27-478F-A6A4-D82235F4C05A}" dt="2025-06-06T06:19:39.573" v="1536" actId="14100"/>
          <ac:spMkLst>
            <pc:docMk/>
            <pc:sldMk cId="596841672" sldId="261"/>
            <ac:spMk id="2" creationId="{34FD335E-448C-2B23-0D9F-70E13EBCB57D}"/>
          </ac:spMkLst>
        </pc:spChg>
        <pc:spChg chg="del">
          <ac:chgData name="pawan bhatt" userId="b4e8cdcad3f30466" providerId="LiveId" clId="{9BFD064B-1C27-478F-A6A4-D82235F4C05A}" dt="2025-06-06T06:11:59.751" v="1472" actId="931"/>
          <ac:spMkLst>
            <pc:docMk/>
            <pc:sldMk cId="596841672" sldId="261"/>
            <ac:spMk id="3" creationId="{FA8E28FF-094E-67C0-A84D-08427DC81A4D}"/>
          </ac:spMkLst>
        </pc:spChg>
        <pc:spChg chg="mod">
          <ac:chgData name="pawan bhatt" userId="b4e8cdcad3f30466" providerId="LiveId" clId="{9BFD064B-1C27-478F-A6A4-D82235F4C05A}" dt="2025-06-06T06:19:47.966" v="1538" actId="14100"/>
          <ac:spMkLst>
            <pc:docMk/>
            <pc:sldMk cId="596841672" sldId="261"/>
            <ac:spMk id="4" creationId="{3B3CB4F3-2D80-622E-0670-BF654CA878BC}"/>
          </ac:spMkLst>
        </pc:spChg>
        <pc:spChg chg="add">
          <ac:chgData name="pawan bhatt" userId="b4e8cdcad3f30466" providerId="LiveId" clId="{9BFD064B-1C27-478F-A6A4-D82235F4C05A}" dt="2025-06-06T06:15:02.804" v="1490"/>
          <ac:spMkLst>
            <pc:docMk/>
            <pc:sldMk cId="596841672" sldId="261"/>
            <ac:spMk id="7" creationId="{7520C5B6-5223-8DE7-C9B1-221F44D710F3}"/>
          </ac:spMkLst>
        </pc:spChg>
        <pc:spChg chg="add">
          <ac:chgData name="pawan bhatt" userId="b4e8cdcad3f30466" providerId="LiveId" clId="{9BFD064B-1C27-478F-A6A4-D82235F4C05A}" dt="2025-06-06T06:15:43.086" v="1495"/>
          <ac:spMkLst>
            <pc:docMk/>
            <pc:sldMk cId="596841672" sldId="261"/>
            <ac:spMk id="8" creationId="{28ACA9B2-4148-623B-62E8-DF8E7D1F9039}"/>
          </ac:spMkLst>
        </pc:spChg>
        <pc:picChg chg="add mod">
          <ac:chgData name="pawan bhatt" userId="b4e8cdcad3f30466" providerId="LiveId" clId="{9BFD064B-1C27-478F-A6A4-D82235F4C05A}" dt="2025-06-06T06:19:54.819" v="1539" actId="14100"/>
          <ac:picMkLst>
            <pc:docMk/>
            <pc:sldMk cId="596841672" sldId="261"/>
            <ac:picMk id="6" creationId="{8CF47D70-EFD1-D3B4-5FA8-7D66F17E9D75}"/>
          </ac:picMkLst>
        </pc:picChg>
      </pc:sldChg>
      <pc:sldChg chg="addSp delSp modSp new mod">
        <pc:chgData name="pawan bhatt" userId="b4e8cdcad3f30466" providerId="LiveId" clId="{9BFD064B-1C27-478F-A6A4-D82235F4C05A}" dt="2025-06-06T06:41:43.799" v="1800" actId="1076"/>
        <pc:sldMkLst>
          <pc:docMk/>
          <pc:sldMk cId="1503723567" sldId="262"/>
        </pc:sldMkLst>
        <pc:spChg chg="mod">
          <ac:chgData name="pawan bhatt" userId="b4e8cdcad3f30466" providerId="LiveId" clId="{9BFD064B-1C27-478F-A6A4-D82235F4C05A}" dt="2025-06-06T06:41:43.799" v="1800" actId="1076"/>
          <ac:spMkLst>
            <pc:docMk/>
            <pc:sldMk cId="1503723567" sldId="262"/>
            <ac:spMk id="2" creationId="{7191D77C-5EDC-F2A9-ACE0-856758E30C03}"/>
          </ac:spMkLst>
        </pc:spChg>
        <pc:spChg chg="del">
          <ac:chgData name="pawan bhatt" userId="b4e8cdcad3f30466" providerId="LiveId" clId="{9BFD064B-1C27-478F-A6A4-D82235F4C05A}" dt="2025-06-06T06:26:32.443" v="1541" actId="931"/>
          <ac:spMkLst>
            <pc:docMk/>
            <pc:sldMk cId="1503723567" sldId="262"/>
            <ac:spMk id="3" creationId="{D0BDEFED-8E87-6DCD-96FB-22A8144B46AF}"/>
          </ac:spMkLst>
        </pc:spChg>
        <pc:spChg chg="mod">
          <ac:chgData name="pawan bhatt" userId="b4e8cdcad3f30466" providerId="LiveId" clId="{9BFD064B-1C27-478F-A6A4-D82235F4C05A}" dt="2025-06-06T06:41:13.792" v="1790" actId="20577"/>
          <ac:spMkLst>
            <pc:docMk/>
            <pc:sldMk cId="1503723567" sldId="262"/>
            <ac:spMk id="4" creationId="{80B0D700-AFE9-D577-BC58-A20A2A01FFDA}"/>
          </ac:spMkLst>
        </pc:spChg>
        <pc:picChg chg="add mod">
          <ac:chgData name="pawan bhatt" userId="b4e8cdcad3f30466" providerId="LiveId" clId="{9BFD064B-1C27-478F-A6A4-D82235F4C05A}" dt="2025-06-06T06:41:22.787" v="1791" actId="14100"/>
          <ac:picMkLst>
            <pc:docMk/>
            <pc:sldMk cId="1503723567" sldId="262"/>
            <ac:picMk id="6" creationId="{05406E90-E7A0-4743-E8BC-3BBF98F3BECD}"/>
          </ac:picMkLst>
        </pc:picChg>
      </pc:sldChg>
      <pc:sldChg chg="addSp delSp modSp new mod">
        <pc:chgData name="pawan bhatt" userId="b4e8cdcad3f30466" providerId="LiveId" clId="{9BFD064B-1C27-478F-A6A4-D82235F4C05A}" dt="2025-06-06T06:49:19.407" v="1909" actId="14100"/>
        <pc:sldMkLst>
          <pc:docMk/>
          <pc:sldMk cId="3484496333" sldId="263"/>
        </pc:sldMkLst>
        <pc:spChg chg="mod">
          <ac:chgData name="pawan bhatt" userId="b4e8cdcad3f30466" providerId="LiveId" clId="{9BFD064B-1C27-478F-A6A4-D82235F4C05A}" dt="2025-06-06T06:46:31.305" v="1905" actId="1076"/>
          <ac:spMkLst>
            <pc:docMk/>
            <pc:sldMk cId="3484496333" sldId="263"/>
            <ac:spMk id="2" creationId="{BBBA743C-7617-BE7E-62A3-0AED82581761}"/>
          </ac:spMkLst>
        </pc:spChg>
        <pc:spChg chg="del">
          <ac:chgData name="pawan bhatt" userId="b4e8cdcad3f30466" providerId="LiveId" clId="{9BFD064B-1C27-478F-A6A4-D82235F4C05A}" dt="2025-06-06T06:44:28.932" v="1845" actId="931"/>
          <ac:spMkLst>
            <pc:docMk/>
            <pc:sldMk cId="3484496333" sldId="263"/>
            <ac:spMk id="3" creationId="{0BA421EB-F852-0D00-0B55-AAF2A16BBC7F}"/>
          </ac:spMkLst>
        </pc:spChg>
        <pc:spChg chg="mod">
          <ac:chgData name="pawan bhatt" userId="b4e8cdcad3f30466" providerId="LiveId" clId="{9BFD064B-1C27-478F-A6A4-D82235F4C05A}" dt="2025-06-06T06:46:43.641" v="1908" actId="20577"/>
          <ac:spMkLst>
            <pc:docMk/>
            <pc:sldMk cId="3484496333" sldId="263"/>
            <ac:spMk id="4" creationId="{B6987C34-E1B3-FC72-2847-741ACB2EE525}"/>
          </ac:spMkLst>
        </pc:spChg>
        <pc:picChg chg="add mod">
          <ac:chgData name="pawan bhatt" userId="b4e8cdcad3f30466" providerId="LiveId" clId="{9BFD064B-1C27-478F-A6A4-D82235F4C05A}" dt="2025-06-06T06:49:19.407" v="1909" actId="14100"/>
          <ac:picMkLst>
            <pc:docMk/>
            <pc:sldMk cId="3484496333" sldId="263"/>
            <ac:picMk id="6" creationId="{A34D0BC7-443A-B240-4AEE-ACBD5EE445E4}"/>
          </ac:picMkLst>
        </pc:picChg>
      </pc:sldChg>
      <pc:sldChg chg="addSp delSp modSp new mod">
        <pc:chgData name="pawan bhatt" userId="b4e8cdcad3f30466" providerId="LiveId" clId="{9BFD064B-1C27-478F-A6A4-D82235F4C05A}" dt="2025-06-06T07:11:29.254" v="1985" actId="207"/>
        <pc:sldMkLst>
          <pc:docMk/>
          <pc:sldMk cId="3407430259" sldId="264"/>
        </pc:sldMkLst>
        <pc:spChg chg="mod">
          <ac:chgData name="pawan bhatt" userId="b4e8cdcad3f30466" providerId="LiveId" clId="{9BFD064B-1C27-478F-A6A4-D82235F4C05A}" dt="2025-06-06T07:11:29.254" v="1985" actId="207"/>
          <ac:spMkLst>
            <pc:docMk/>
            <pc:sldMk cId="3407430259" sldId="264"/>
            <ac:spMk id="2" creationId="{BD352AEC-B4CB-98BF-380A-6CB35B7C0314}"/>
          </ac:spMkLst>
        </pc:spChg>
        <pc:spChg chg="del">
          <ac:chgData name="pawan bhatt" userId="b4e8cdcad3f30466" providerId="LiveId" clId="{9BFD064B-1C27-478F-A6A4-D82235F4C05A}" dt="2025-06-06T06:50:17.629" v="1911" actId="931"/>
          <ac:spMkLst>
            <pc:docMk/>
            <pc:sldMk cId="3407430259" sldId="264"/>
            <ac:spMk id="3" creationId="{2C7B12B6-8A35-89BF-B8EB-7A5C28EE1457}"/>
          </ac:spMkLst>
        </pc:spChg>
        <pc:spChg chg="mod">
          <ac:chgData name="pawan bhatt" userId="b4e8cdcad3f30466" providerId="LiveId" clId="{9BFD064B-1C27-478F-A6A4-D82235F4C05A}" dt="2025-06-06T07:10:45.101" v="1966" actId="14100"/>
          <ac:spMkLst>
            <pc:docMk/>
            <pc:sldMk cId="3407430259" sldId="264"/>
            <ac:spMk id="4" creationId="{4288350E-3806-9911-B19C-F808ABB84EC2}"/>
          </ac:spMkLst>
        </pc:spChg>
        <pc:picChg chg="add mod">
          <ac:chgData name="pawan bhatt" userId="b4e8cdcad3f30466" providerId="LiveId" clId="{9BFD064B-1C27-478F-A6A4-D82235F4C05A}" dt="2025-06-06T06:51:36.986" v="1931" actId="14100"/>
          <ac:picMkLst>
            <pc:docMk/>
            <pc:sldMk cId="3407430259" sldId="264"/>
            <ac:picMk id="6" creationId="{D3941A6C-7BC5-67A1-FD96-5B71B09100EE}"/>
          </ac:picMkLst>
        </pc:picChg>
      </pc:sldChg>
      <pc:sldChg chg="addSp delSp modSp new mod">
        <pc:chgData name="pawan bhatt" userId="b4e8cdcad3f30466" providerId="LiveId" clId="{9BFD064B-1C27-478F-A6A4-D82235F4C05A}" dt="2025-06-06T07:17:12.725" v="2045" actId="1076"/>
        <pc:sldMkLst>
          <pc:docMk/>
          <pc:sldMk cId="525999846" sldId="265"/>
        </pc:sldMkLst>
        <pc:spChg chg="mod">
          <ac:chgData name="pawan bhatt" userId="b4e8cdcad3f30466" providerId="LiveId" clId="{9BFD064B-1C27-478F-A6A4-D82235F4C05A}" dt="2025-06-06T07:17:12.725" v="2045" actId="1076"/>
          <ac:spMkLst>
            <pc:docMk/>
            <pc:sldMk cId="525999846" sldId="265"/>
            <ac:spMk id="2" creationId="{4A749767-8655-15FB-F01C-179775DDCD10}"/>
          </ac:spMkLst>
        </pc:spChg>
        <pc:spChg chg="del">
          <ac:chgData name="pawan bhatt" userId="b4e8cdcad3f30466" providerId="LiveId" clId="{9BFD064B-1C27-478F-A6A4-D82235F4C05A}" dt="2025-06-06T07:12:42.391" v="1987" actId="931"/>
          <ac:spMkLst>
            <pc:docMk/>
            <pc:sldMk cId="525999846" sldId="265"/>
            <ac:spMk id="3" creationId="{4348B627-918C-912F-55B5-59F81E90E6F4}"/>
          </ac:spMkLst>
        </pc:spChg>
        <pc:spChg chg="mod">
          <ac:chgData name="pawan bhatt" userId="b4e8cdcad3f30466" providerId="LiveId" clId="{9BFD064B-1C27-478F-A6A4-D82235F4C05A}" dt="2025-06-06T07:17:05.885" v="2044" actId="14100"/>
          <ac:spMkLst>
            <pc:docMk/>
            <pc:sldMk cId="525999846" sldId="265"/>
            <ac:spMk id="4" creationId="{94BFFAC7-D077-22C9-92CE-72B076402A1F}"/>
          </ac:spMkLst>
        </pc:spChg>
        <pc:picChg chg="add mod">
          <ac:chgData name="pawan bhatt" userId="b4e8cdcad3f30466" providerId="LiveId" clId="{9BFD064B-1C27-478F-A6A4-D82235F4C05A}" dt="2025-06-06T07:13:22.236" v="1999" actId="1076"/>
          <ac:picMkLst>
            <pc:docMk/>
            <pc:sldMk cId="525999846" sldId="265"/>
            <ac:picMk id="6" creationId="{BB93F7EA-23C7-594E-CD3D-799B56E2986D}"/>
          </ac:picMkLst>
        </pc:picChg>
      </pc:sldChg>
      <pc:sldChg chg="addSp delSp modSp new mod">
        <pc:chgData name="pawan bhatt" userId="b4e8cdcad3f30466" providerId="LiveId" clId="{9BFD064B-1C27-478F-A6A4-D82235F4C05A}" dt="2025-06-06T07:23:11.138" v="2157" actId="14100"/>
        <pc:sldMkLst>
          <pc:docMk/>
          <pc:sldMk cId="732751175" sldId="266"/>
        </pc:sldMkLst>
        <pc:spChg chg="mod">
          <ac:chgData name="pawan bhatt" userId="b4e8cdcad3f30466" providerId="LiveId" clId="{9BFD064B-1C27-478F-A6A4-D82235F4C05A}" dt="2025-06-06T07:22:51.944" v="2155" actId="1076"/>
          <ac:spMkLst>
            <pc:docMk/>
            <pc:sldMk cId="732751175" sldId="266"/>
            <ac:spMk id="2" creationId="{94198747-E7DB-277B-5A73-E1C6CCC185C0}"/>
          </ac:spMkLst>
        </pc:spChg>
        <pc:spChg chg="del">
          <ac:chgData name="pawan bhatt" userId="b4e8cdcad3f30466" providerId="LiveId" clId="{9BFD064B-1C27-478F-A6A4-D82235F4C05A}" dt="2025-06-06T07:18:08.694" v="2047" actId="931"/>
          <ac:spMkLst>
            <pc:docMk/>
            <pc:sldMk cId="732751175" sldId="266"/>
            <ac:spMk id="3" creationId="{B5B3FC43-5A42-22FA-FBE6-B9A6D8B7EE16}"/>
          </ac:spMkLst>
        </pc:spChg>
        <pc:spChg chg="mod">
          <ac:chgData name="pawan bhatt" userId="b4e8cdcad3f30466" providerId="LiveId" clId="{9BFD064B-1C27-478F-A6A4-D82235F4C05A}" dt="2025-06-06T07:21:22.284" v="2083" actId="14100"/>
          <ac:spMkLst>
            <pc:docMk/>
            <pc:sldMk cId="732751175" sldId="266"/>
            <ac:spMk id="4" creationId="{C45BDB29-7367-E741-B6FB-B306D085DBE0}"/>
          </ac:spMkLst>
        </pc:spChg>
        <pc:picChg chg="add mod">
          <ac:chgData name="pawan bhatt" userId="b4e8cdcad3f30466" providerId="LiveId" clId="{9BFD064B-1C27-478F-A6A4-D82235F4C05A}" dt="2025-06-06T07:23:11.138" v="2157" actId="14100"/>
          <ac:picMkLst>
            <pc:docMk/>
            <pc:sldMk cId="732751175" sldId="266"/>
            <ac:picMk id="6" creationId="{B5D65FCE-3FA3-C35A-1B70-E44992529973}"/>
          </ac:picMkLst>
        </pc:picChg>
      </pc:sldChg>
      <pc:sldChg chg="addSp delSp modSp new mod">
        <pc:chgData name="pawan bhatt" userId="b4e8cdcad3f30466" providerId="LiveId" clId="{9BFD064B-1C27-478F-A6A4-D82235F4C05A}" dt="2025-06-06T07:34:36.273" v="2225" actId="1076"/>
        <pc:sldMkLst>
          <pc:docMk/>
          <pc:sldMk cId="880593165" sldId="267"/>
        </pc:sldMkLst>
        <pc:spChg chg="add mod">
          <ac:chgData name="pawan bhatt" userId="b4e8cdcad3f30466" providerId="LiveId" clId="{9BFD064B-1C27-478F-A6A4-D82235F4C05A}" dt="2025-06-06T07:27:30.589" v="2186" actId="1076"/>
          <ac:spMkLst>
            <pc:docMk/>
            <pc:sldMk cId="880593165" sldId="267"/>
            <ac:spMk id="4" creationId="{D8922FEF-12CF-E800-7672-79B7EECBF705}"/>
          </ac:spMkLst>
        </pc:spChg>
        <pc:spChg chg="add mod">
          <ac:chgData name="pawan bhatt" userId="b4e8cdcad3f30466" providerId="LiveId" clId="{9BFD064B-1C27-478F-A6A4-D82235F4C05A}" dt="2025-06-06T07:34:36.273" v="2225" actId="1076"/>
          <ac:spMkLst>
            <pc:docMk/>
            <pc:sldMk cId="880593165" sldId="267"/>
            <ac:spMk id="7" creationId="{9F494FEB-1CE9-4E86-BF9B-15B650AD0DE9}"/>
          </ac:spMkLst>
        </pc:spChg>
        <pc:picChg chg="add del mod">
          <ac:chgData name="pawan bhatt" userId="b4e8cdcad3f30466" providerId="LiveId" clId="{9BFD064B-1C27-478F-A6A4-D82235F4C05A}" dt="2025-06-06T07:27:59.921" v="2187" actId="21"/>
          <ac:picMkLst>
            <pc:docMk/>
            <pc:sldMk cId="880593165" sldId="267"/>
            <ac:picMk id="3" creationId="{E86AAC33-CC09-D8F1-6A0B-A1620D1B750E}"/>
          </ac:picMkLst>
        </pc:picChg>
        <pc:picChg chg="add mod">
          <ac:chgData name="pawan bhatt" userId="b4e8cdcad3f30466" providerId="LiveId" clId="{9BFD064B-1C27-478F-A6A4-D82235F4C05A}" dt="2025-06-06T07:33:41.273" v="2216" actId="1076"/>
          <ac:picMkLst>
            <pc:docMk/>
            <pc:sldMk cId="880593165" sldId="267"/>
            <ac:picMk id="6" creationId="{30AD4A3E-5B42-B683-29E6-300D9038CC0E}"/>
          </ac:picMkLst>
        </pc:picChg>
        <pc:picChg chg="add del mod">
          <ac:chgData name="pawan bhatt" userId="b4e8cdcad3f30466" providerId="LiveId" clId="{9BFD064B-1C27-478F-A6A4-D82235F4C05A}" dt="2025-06-06T07:34:19.652" v="2222" actId="21"/>
          <ac:picMkLst>
            <pc:docMk/>
            <pc:sldMk cId="880593165" sldId="267"/>
            <ac:picMk id="9" creationId="{C4FAF9EC-7FDB-0B3C-81CD-D2A34F301AD6}"/>
          </ac:picMkLst>
        </pc:picChg>
      </pc:sldChg>
      <pc:sldMasterChg chg="setBg">
        <pc:chgData name="pawan bhatt" userId="b4e8cdcad3f30466" providerId="LiveId" clId="{9BFD064B-1C27-478F-A6A4-D82235F4C05A}" dt="2025-06-05T10:51:38.801" v="8"/>
        <pc:sldMasterMkLst>
          <pc:docMk/>
          <pc:sldMasterMk cId="1065831186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DA989-BD7D-48AF-B72B-5AE9497D0D21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25F97-7D77-487B-B4C9-4709E360F3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71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25F97-7D77-487B-B4C9-4709E360F37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34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9058-5808-96DD-44A0-CF5D1F7B1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5C986-D7CB-BEF6-E90B-213AFC651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C893-313E-86A9-452D-4D0036A2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EEB13-DBA5-215D-753E-EF07FF5C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7236-D953-103C-0428-FA61220B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8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8143B-F048-2B05-7588-EA484A30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05AF8-2E56-6031-5B7F-345A5A776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7B0C-EF0F-DC8D-3D2F-105B2445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19979-4810-B216-4943-64167EF1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ABEE-0489-FE60-32A5-BDAD2CFB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59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5DF1C-A29B-9C13-AF73-7B103F483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73D5D-AFA0-838D-D423-4D1E21E35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53B94-CE52-140F-2994-1F10EE12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AFBF0-9383-6248-0EBF-C858D3C8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8F9F-BD04-0AD1-187B-DD94D1CD7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023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00324-F689-B125-1990-7F7BF8CF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88609-E4C9-5E58-85C0-23F2E5DAD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3E20-49E1-681D-60BA-9CD3C680E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74AF-AFEC-7B16-90F4-229547A6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2675-73D6-81B8-E85E-136E02E2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9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4DE7-D1B2-AC53-89F1-E0637961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85AF9-23A4-E1E5-36CC-099CC22CD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781D-470D-9A4F-0066-B4907AAE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CBFB-B219-FDCF-E80A-5A1D4B6C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DE88-EBC1-74B4-1F82-8CC1EB840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83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5737-477D-81B4-0799-7EA17BDF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D1A05-6290-27B8-EF97-F2514C2B5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62FBA-E9B5-28C1-4592-536066AE5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D18FA-4F27-88A4-F8D3-8A4F494C3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76994-FFBC-93EF-8CFF-E04707ED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7C2E7-3E78-3301-8982-C32198A9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19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6871-C9B1-6909-67C5-918950F7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F573-F6E0-9D79-51FC-862853E6F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1EFB8-688F-695C-CCFC-4327331B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0889DB-C008-4755-BA86-7FC82EE99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9C752-1051-4D2A-2100-38D88EF5F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7A2EB9-F435-9A68-7549-51CAA3CE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8B7F8C-7407-053F-C1EB-A79601259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83E68-E4A2-B4C3-4FEA-0C614548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864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620E-8970-7340-F9AF-DCB17030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0328-239E-03CF-7CD8-C9A5BF07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8F62D-EC01-0CD0-5286-5C91901D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433D5-491E-E348-F1B1-5EB095DA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80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3EE37-EE0E-AE65-DEA6-3935E0B9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3C6B6-A3E0-BF92-119E-9BC32A6B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C1579-1C29-041D-636E-3D644A7D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7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64A9-D360-C1B5-55C7-A30800E4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7512-71EB-2BD9-BB13-D2C659A26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82C50-DF84-1875-7270-F72C532B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AF7E3-3692-1148-9F54-1894E77D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C87-144B-BC19-F39E-0FD8C631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512D9-DE31-2C60-BB80-31D9BBD2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52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BC30-527C-7916-20EE-2C66758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E09D3-FA7F-E4A5-4F78-C5222B265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283E5-65B8-F8C6-B48C-2DE141A0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66D5-2471-D9D3-F783-70F6396F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C6275-C44F-83F7-EC66-D9CE40A4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9DD56-D240-5BE7-C81C-BB55D0411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54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43971-47C7-2E6A-BAFA-840461CDC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954E2-8995-D802-2A6B-9056CD91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AB54-E6F0-3B60-D165-ACE604E7E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C8EC7-5D5C-4D3F-9037-7889BF9A6F80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437AC-762E-BCD4-20F9-535036984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91595-D4C1-BC67-ACF1-FAFFA31D1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7F845-1D4B-4E4A-9AD4-19FA9E99EF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83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blog.dnevnik.hr/topbusiness/2020/05/1632289235/all-regarding-share-market.html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92EC-FC35-8B46-D295-4C267F2D0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361E6-3F4D-F497-1BFE-A8A9C229B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73A85-2496-A445-20F3-3E6F4110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139" y="5619620"/>
            <a:ext cx="1091383" cy="879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D317-DF88-ACD8-0060-67B97D9B6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1"/>
            <a:ext cx="12192000" cy="7088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417D2-3F51-B5D5-ABBE-FAA801077B26}"/>
              </a:ext>
            </a:extLst>
          </p:cNvPr>
          <p:cNvSpPr txBox="1"/>
          <p:nvPr/>
        </p:nvSpPr>
        <p:spPr>
          <a:xfrm>
            <a:off x="0" y="685799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blog.dnevnik.hr/topbusiness/2020/05/1632289235/all-regarding-share-market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319D4-50F8-FA5E-C14F-0B860949B339}"/>
              </a:ext>
            </a:extLst>
          </p:cNvPr>
          <p:cNvSpPr txBox="1"/>
          <p:nvPr/>
        </p:nvSpPr>
        <p:spPr>
          <a:xfrm>
            <a:off x="394533" y="277389"/>
            <a:ext cx="5943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STOCK </a:t>
            </a:r>
          </a:p>
          <a:p>
            <a:r>
              <a:rPr lang="en-US" sz="4800" b="1" dirty="0">
                <a:solidFill>
                  <a:schemeClr val="bg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 MARKET </a:t>
            </a:r>
          </a:p>
          <a:p>
            <a:r>
              <a:rPr lang="en-US" sz="4800" b="1" dirty="0">
                <a:solidFill>
                  <a:schemeClr val="bg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   ANALYSIS  </a:t>
            </a:r>
          </a:p>
          <a:p>
            <a:r>
              <a:rPr lang="en-US" sz="4800" b="1" dirty="0">
                <a:solidFill>
                  <a:schemeClr val="bg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      POWER BI</a:t>
            </a:r>
          </a:p>
          <a:p>
            <a:r>
              <a:rPr lang="en-US" sz="4800" b="1" dirty="0">
                <a:solidFill>
                  <a:schemeClr val="bg1"/>
                </a:solidFill>
                <a:highlight>
                  <a:srgbClr val="000080"/>
                </a:highlight>
                <a:latin typeface="Algerian" panose="04020705040A02060702" pitchFamily="82" charset="0"/>
              </a:rPr>
              <a:t>         PRESENTATION</a:t>
            </a:r>
            <a:endParaRPr lang="en-IN" sz="4800" b="1" dirty="0">
              <a:solidFill>
                <a:schemeClr val="bg1"/>
              </a:solidFill>
              <a:highlight>
                <a:srgbClr val="000080"/>
              </a:highlight>
              <a:latin typeface="Algerian" panose="04020705040A02060702" pitchFamily="82" charset="0"/>
            </a:endParaRPr>
          </a:p>
        </p:txBody>
      </p:sp>
      <p:pic>
        <p:nvPicPr>
          <p:cNvPr id="11" name="Picture 10" descr="Magnifying glass showing decling performance">
            <a:extLst>
              <a:ext uri="{FF2B5EF4-FFF2-40B4-BE49-F238E27FC236}">
                <a16:creationId xmlns:a16="http://schemas.microsoft.com/office/drawing/2014/main" id="{B08F2EA4-6094-7B5F-CD38-D7D60CF1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20040"/>
            <a:ext cx="6095999" cy="2168792"/>
          </a:xfrm>
          <a:prstGeom prst="rect">
            <a:avLst/>
          </a:prstGeom>
        </p:spPr>
      </p:pic>
      <p:pic>
        <p:nvPicPr>
          <p:cNvPr id="19" name="Picture 18" descr="Close-up of a pen writing on a chart">
            <a:extLst>
              <a:ext uri="{FF2B5EF4-FFF2-40B4-BE49-F238E27FC236}">
                <a16:creationId xmlns:a16="http://schemas.microsoft.com/office/drawing/2014/main" id="{2C32DE57-A9C4-C64B-9BAB-15FF8BD54E4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920039"/>
            <a:ext cx="6096001" cy="2168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7EC6DA-D9E8-36EA-F5FD-A6E35D0717F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570847"/>
            <a:ext cx="973396" cy="8490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2012A4-A01B-7FA3-D045-E0B8AB0A342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54" y="1451556"/>
            <a:ext cx="1093809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129FB0-3275-68F1-02A1-DF56EFD7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81" y="204731"/>
            <a:ext cx="2065988" cy="29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9767-8655-15FB-F01C-179775DD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680"/>
            <a:ext cx="2971799" cy="955040"/>
          </a:xfrm>
        </p:spPr>
        <p:txBody>
          <a:bodyPr>
            <a:noAutofit/>
          </a:bodyPr>
          <a:lstStyle/>
          <a:p>
            <a:pPr algn="ctr"/>
            <a:r>
              <a:rPr lang="en-US" sz="44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HOLDINGS</a:t>
            </a:r>
            <a:endParaRPr lang="en-IN" sz="44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3F7EA-23C7-594E-CD3D-799B56E29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61" y="325120"/>
            <a:ext cx="8554719" cy="62077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FFAC7-D077-22C9-92CE-72B076402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" y="1625600"/>
            <a:ext cx="3169917" cy="480568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Zomato</a:t>
            </a:r>
            <a:r>
              <a:rPr lang="en-US" dirty="0"/>
              <a:t> and </a:t>
            </a:r>
            <a:r>
              <a:rPr lang="en-US" b="1" dirty="0"/>
              <a:t>Dixon Technologies</a:t>
            </a:r>
            <a:br>
              <a:rPr lang="en-US" dirty="0"/>
            </a:br>
            <a:r>
              <a:rPr lang="en-US" dirty="0"/>
              <a:t>→ See significant </a:t>
            </a:r>
            <a:r>
              <a:rPr lang="en-US" b="1" dirty="0"/>
              <a:t>increase</a:t>
            </a:r>
            <a:r>
              <a:rPr lang="en-US" dirty="0"/>
              <a:t> in DII holdings</a:t>
            </a:r>
          </a:p>
          <a:p>
            <a:pPr marL="342900" indent="-342900">
              <a:buAutoNum type="arabicPeriod"/>
            </a:pPr>
            <a:r>
              <a:rPr lang="en-US" b="1" dirty="0"/>
              <a:t>ITC</a:t>
            </a:r>
            <a:r>
              <a:rPr lang="en-US" dirty="0"/>
              <a:t> and </a:t>
            </a:r>
            <a:r>
              <a:rPr lang="en-US" b="1" dirty="0"/>
              <a:t>Dr. Reddy’s Labs</a:t>
            </a:r>
            <a:br>
              <a:rPr lang="en-US" dirty="0"/>
            </a:br>
            <a:r>
              <a:rPr lang="en-US" dirty="0"/>
              <a:t>→ Witness a </a:t>
            </a:r>
            <a:r>
              <a:rPr lang="en-US" b="1" dirty="0"/>
              <a:t>slight decrease</a:t>
            </a:r>
            <a:r>
              <a:rPr lang="en-US" dirty="0"/>
              <a:t> in DII holdings</a:t>
            </a:r>
          </a:p>
          <a:p>
            <a:pPr marL="342900" indent="-342900">
              <a:buAutoNum type="arabicPeriod"/>
            </a:pPr>
            <a:r>
              <a:rPr lang="en-US" b="1" dirty="0"/>
              <a:t>Overall trend</a:t>
            </a:r>
            <a:r>
              <a:rPr lang="en-US" dirty="0"/>
              <a:t> indicates</a:t>
            </a:r>
            <a:br>
              <a:rPr lang="en-US" dirty="0"/>
            </a:br>
            <a:r>
              <a:rPr lang="en-US" dirty="0"/>
              <a:t>→ Strong domestic institutional confidence</a:t>
            </a:r>
          </a:p>
          <a:p>
            <a:pPr marL="342900" indent="-342900">
              <a:buAutoNum type="arabicPeriod"/>
            </a:pPr>
            <a:r>
              <a:rPr lang="en-US" b="1" dirty="0"/>
              <a:t>Dixon</a:t>
            </a:r>
            <a:r>
              <a:rPr lang="en-US" dirty="0"/>
              <a:t> leads among mid-cap picks</a:t>
            </a:r>
            <a:br>
              <a:rPr lang="en-US" dirty="0"/>
            </a:br>
            <a:r>
              <a:rPr lang="en-US" dirty="0"/>
              <a:t>→ Growing investor trust and visibility</a:t>
            </a:r>
          </a:p>
          <a:p>
            <a:pPr marL="342900" indent="-342900">
              <a:buAutoNum type="arabicPeriod"/>
            </a:pPr>
            <a:r>
              <a:rPr lang="en-US" b="1" dirty="0"/>
              <a:t>Slight dips </a:t>
            </a:r>
            <a:r>
              <a:rPr lang="en-US" dirty="0"/>
              <a:t>in large-caps may mean</a:t>
            </a:r>
            <a:br>
              <a:rPr lang="en-US" dirty="0"/>
            </a:br>
            <a:r>
              <a:rPr lang="en-US" dirty="0"/>
              <a:t>→ Portfolio balancing or profit booking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99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8747-E7DB-277B-5A73-E1C6CCC1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71" y="822960"/>
            <a:ext cx="3650931" cy="792480"/>
          </a:xfrm>
        </p:spPr>
        <p:txBody>
          <a:bodyPr>
            <a:noAutofit/>
          </a:bodyPr>
          <a:lstStyle/>
          <a:p>
            <a:pPr algn="ctr"/>
            <a:r>
              <a:rPr lang="en-US" sz="24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TOP 10 STOCKS by highest percentage upside &amp; recommendation</a:t>
            </a:r>
            <a:endParaRPr lang="en-IN" sz="24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D65FCE-3FA3-C35A-1B70-E44992529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0" y="223521"/>
            <a:ext cx="8487090" cy="6492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BDB29-7367-E741-B6FB-B306D085D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750" y="1930400"/>
            <a:ext cx="3153090" cy="492760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Ashok Leyland</a:t>
            </a:r>
            <a:r>
              <a:rPr lang="en-IN" dirty="0"/>
              <a:t> &amp; </a:t>
            </a:r>
            <a:r>
              <a:rPr lang="en-IN" b="1" dirty="0"/>
              <a:t>Mahindra &amp; Mahindra</a:t>
            </a:r>
            <a:br>
              <a:rPr lang="en-IN" dirty="0"/>
            </a:br>
            <a:r>
              <a:rPr lang="en-IN" dirty="0"/>
              <a:t>→ Lead in upside percentage &amp; buy recommendations</a:t>
            </a:r>
          </a:p>
          <a:p>
            <a:pPr marL="342900" indent="-342900">
              <a:buAutoNum type="arabicPeriod"/>
            </a:pPr>
            <a:r>
              <a:rPr lang="en-US" b="1" dirty="0"/>
              <a:t>Axis Bank</a:t>
            </a:r>
            <a:r>
              <a:rPr lang="en-US" dirty="0"/>
              <a:t>, </a:t>
            </a:r>
            <a:r>
              <a:rPr lang="en-US" b="1" dirty="0"/>
              <a:t>SBI</a:t>
            </a:r>
            <a:r>
              <a:rPr lang="en-US" dirty="0"/>
              <a:t>, </a:t>
            </a:r>
            <a:r>
              <a:rPr lang="en-US" b="1" dirty="0"/>
              <a:t>ICICI</a:t>
            </a:r>
            <a:r>
              <a:rPr lang="en-US" dirty="0"/>
              <a:t>, </a:t>
            </a:r>
            <a:r>
              <a:rPr lang="en-US" b="1" dirty="0"/>
              <a:t>HDFC Bank</a:t>
            </a:r>
            <a:br>
              <a:rPr lang="en-US" dirty="0"/>
            </a:br>
            <a:r>
              <a:rPr lang="en-US" dirty="0"/>
              <a:t>→ High analyst confidence, strong upside signals</a:t>
            </a:r>
          </a:p>
          <a:p>
            <a:pPr marL="342900" indent="-342900">
              <a:buAutoNum type="arabicPeriod"/>
            </a:pPr>
            <a:r>
              <a:rPr lang="en-US" b="1" dirty="0"/>
              <a:t>Infosys</a:t>
            </a:r>
            <a:br>
              <a:rPr lang="en-US" dirty="0"/>
            </a:br>
            <a:r>
              <a:rPr lang="en-US" dirty="0"/>
              <a:t>→ Lower upside despite many buy calls – stable performer</a:t>
            </a:r>
          </a:p>
          <a:p>
            <a:pPr marL="342900" indent="-342900">
              <a:buAutoNum type="arabicPeriod"/>
            </a:pPr>
            <a:r>
              <a:rPr lang="en-IN" b="1" dirty="0"/>
              <a:t>UltraTech Cement</a:t>
            </a:r>
            <a:r>
              <a:rPr lang="en-IN" dirty="0"/>
              <a:t> &amp; </a:t>
            </a:r>
            <a:r>
              <a:rPr lang="en-IN" b="1" dirty="0"/>
              <a:t>L&amp;T</a:t>
            </a:r>
            <a:br>
              <a:rPr lang="en-IN" dirty="0"/>
            </a:br>
            <a:r>
              <a:rPr lang="en-IN" dirty="0"/>
              <a:t>→ Moderate upside, consistent analyst backing</a:t>
            </a:r>
          </a:p>
          <a:p>
            <a:pPr marL="342900" indent="-342900">
              <a:buAutoNum type="arabicPeriod"/>
            </a:pPr>
            <a:r>
              <a:rPr lang="en-US" dirty="0"/>
              <a:t>Overall trend suggests</a:t>
            </a:r>
            <a:br>
              <a:rPr lang="en-US" dirty="0"/>
            </a:br>
            <a:r>
              <a:rPr lang="en-US" dirty="0"/>
              <a:t>→ Banks dominate upside potential</a:t>
            </a:r>
            <a:br>
              <a:rPr lang="en-US" dirty="0"/>
            </a:br>
            <a:r>
              <a:rPr lang="en-US" dirty="0"/>
              <a:t>→ Analysts favor auto &amp; infra stocks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75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922FEF-12CF-E800-7672-79B7EECBF705}"/>
              </a:ext>
            </a:extLst>
          </p:cNvPr>
          <p:cNvSpPr txBox="1"/>
          <p:nvPr/>
        </p:nvSpPr>
        <p:spPr>
          <a:xfrm>
            <a:off x="7223760" y="2824480"/>
            <a:ext cx="464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7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D4A3E-5B42-B683-29E6-300D9038C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94FEB-1CE9-4E86-BF9B-15B650AD0DE9}"/>
              </a:ext>
            </a:extLst>
          </p:cNvPr>
          <p:cNvSpPr txBox="1"/>
          <p:nvPr/>
        </p:nvSpPr>
        <p:spPr>
          <a:xfrm>
            <a:off x="-609600" y="382011"/>
            <a:ext cx="645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  <a:endParaRPr lang="en-IN" sz="9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9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292B5-EF31-751F-460E-635A638B2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DASHBOARD</a:t>
            </a:r>
            <a:endParaRPr lang="en-IN" sz="54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C4295-4DC0-837E-E227-3966357A1F40}"/>
              </a:ext>
            </a:extLst>
          </p:cNvPr>
          <p:cNvSpPr txBox="1"/>
          <p:nvPr/>
        </p:nvSpPr>
        <p:spPr>
          <a:xfrm>
            <a:off x="983226" y="1877961"/>
            <a:ext cx="102353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This dashboard presents a comparative view of the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Top 5 market cap stocks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/>
              <a:t>— Reliance Industries, TCS, HDFC Bank, Infosys, and ICICI Bank.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 It highlights their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Valuation, Revenue Growth, Analyst Sentiment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800" dirty="0"/>
              <a:t>and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Institutional Investment Patterns</a:t>
            </a:r>
            <a:r>
              <a:rPr lang="en-US" sz="2800" dirty="0"/>
              <a:t>, offering a 360° perspective for informed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15440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39E-8F00-1BC0-4F36-889AC475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24" y="103240"/>
            <a:ext cx="3932237" cy="634180"/>
          </a:xfrm>
        </p:spPr>
        <p:txBody>
          <a:bodyPr>
            <a:normAutofit fontScale="90000"/>
          </a:bodyPr>
          <a:lstStyle/>
          <a:p>
            <a:r>
              <a:rPr lang="en-US" sz="44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DASHBOARD</a:t>
            </a:r>
            <a:endParaRPr lang="en-IN" sz="44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52FA55-79B3-221C-CBBE-35453473E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3" y="334297"/>
            <a:ext cx="8013289" cy="642046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A0177-73F1-A29B-8BDD-61975D430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5638" y="1002890"/>
            <a:ext cx="3677265" cy="5663381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="1" dirty="0"/>
              <a:t>Reliance Industries</a:t>
            </a:r>
            <a:r>
              <a:rPr lang="en-US" dirty="0"/>
              <a:t> leads in market cap and revenue   growth, showcasing strong business performance.</a:t>
            </a:r>
          </a:p>
          <a:p>
            <a:pPr marL="228600" indent="-228600">
              <a:buAutoNum type="arabicPeriod"/>
            </a:pPr>
            <a:r>
              <a:rPr lang="en-US" b="1" dirty="0"/>
              <a:t>TCS</a:t>
            </a:r>
            <a:r>
              <a:rPr lang="en-US" dirty="0"/>
              <a:t> has the highest PE ratio, reflecting high investor expectations in the IT sector.</a:t>
            </a:r>
          </a:p>
          <a:p>
            <a:pPr marL="228600" indent="-228600">
              <a:buAutoNum type="arabicPeriod"/>
            </a:pPr>
            <a:r>
              <a:rPr lang="en-US" b="1" dirty="0"/>
              <a:t>ICICI Bank</a:t>
            </a:r>
            <a:r>
              <a:rPr lang="en-US" dirty="0"/>
              <a:t> received the most buy recommendations, indicating strong analyst confidence.</a:t>
            </a:r>
          </a:p>
          <a:p>
            <a:pPr marL="228600" indent="-228600">
              <a:buAutoNum type="arabicPeriod"/>
            </a:pPr>
            <a:r>
              <a:rPr lang="en-US" b="1" dirty="0"/>
              <a:t>Infosys</a:t>
            </a:r>
            <a:r>
              <a:rPr lang="en-US" dirty="0"/>
              <a:t> shows the highest Domestic Institutional Investor (DII) holding, signaling strong domestic trust.</a:t>
            </a:r>
          </a:p>
          <a:p>
            <a:pPr marL="228600" indent="-228600">
              <a:buAutoNum type="arabicPeriod"/>
            </a:pPr>
            <a:r>
              <a:rPr lang="en-US" dirty="0"/>
              <a:t>All five stocks show balanced growth across valuation, analyst sentiment, and institutional interest—making them key players in the market.</a:t>
            </a:r>
          </a:p>
          <a:p>
            <a:pPr marL="228600" indent="-228600">
              <a:buAutoNum type="arabicPeriod"/>
            </a:pPr>
            <a:r>
              <a:rPr lang="en-US" b="1" dirty="0"/>
              <a:t>Reliance Industries</a:t>
            </a:r>
            <a:r>
              <a:rPr lang="en-US" dirty="0"/>
              <a:t> consistently performs well across </a:t>
            </a:r>
            <a:r>
              <a:rPr lang="en-US" b="1" dirty="0"/>
              <a:t>all key metrics</a:t>
            </a:r>
            <a:r>
              <a:rPr lang="en-US" dirty="0"/>
              <a:t>, making it the best-rounded stock among the five.</a:t>
            </a:r>
          </a:p>
        </p:txBody>
      </p:sp>
    </p:spTree>
    <p:extLst>
      <p:ext uri="{BB962C8B-B14F-4D97-AF65-F5344CB8AC3E}">
        <p14:creationId xmlns:p14="http://schemas.microsoft.com/office/powerpoint/2010/main" val="59383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8B0ED-F292-5314-026D-E77292D2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01"/>
            <a:ext cx="10515600" cy="1046480"/>
          </a:xfrm>
        </p:spPr>
        <p:txBody>
          <a:bodyPr>
            <a:normAutofit/>
          </a:bodyPr>
          <a:lstStyle/>
          <a:p>
            <a:r>
              <a:rPr lang="en-US" sz="54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METRICS WISE PERFORMANCE</a:t>
            </a:r>
            <a:endParaRPr lang="en-IN" sz="54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3EA569-F251-2781-69D1-9386CC2B5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808480"/>
            <a:ext cx="11043920" cy="4551680"/>
          </a:xfrm>
        </p:spPr>
      </p:pic>
    </p:spTree>
    <p:extLst>
      <p:ext uri="{BB962C8B-B14F-4D97-AF65-F5344CB8AC3E}">
        <p14:creationId xmlns:p14="http://schemas.microsoft.com/office/powerpoint/2010/main" val="14913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8C3B-496D-8500-E63B-0FCF2915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518" y="91440"/>
            <a:ext cx="4409439" cy="1137920"/>
          </a:xfrm>
        </p:spPr>
        <p:txBody>
          <a:bodyPr>
            <a:noAutofit/>
          </a:bodyPr>
          <a:lstStyle/>
          <a:p>
            <a:pPr algn="ctr"/>
            <a:r>
              <a:rPr lang="en-US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MISSING INFORMATION OVERVIEW</a:t>
            </a:r>
            <a:endParaRPr lang="en-IN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366EB9-633D-96C0-4432-E72FAC40A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61" y="457200"/>
            <a:ext cx="7741920" cy="59943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0A279-5A6F-BBFB-549D-5D227AB87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1147" y="1371600"/>
            <a:ext cx="3904613" cy="5283200"/>
          </a:xfrm>
        </p:spPr>
        <p:txBody>
          <a:bodyPr>
            <a:noAutofit/>
          </a:bodyPr>
          <a:lstStyle/>
          <a:p>
            <a:r>
              <a:rPr lang="en-US" sz="2000" dirty="0"/>
              <a:t>1.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589 companies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are missing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sub-sector classification</a:t>
            </a:r>
            <a:r>
              <a:rPr lang="en-US" sz="2000" dirty="0"/>
              <a:t>, affecting industry-level segmentation and analysis.</a:t>
            </a:r>
          </a:p>
          <a:p>
            <a:r>
              <a:rPr lang="en-US" sz="2000" dirty="0"/>
              <a:t>2.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79 companies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lack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closing price data</a:t>
            </a:r>
            <a:r>
              <a:rPr lang="en-US" sz="2000" dirty="0"/>
              <a:t>, which limits accurate valuation and performance tracking.</a:t>
            </a:r>
          </a:p>
          <a:p>
            <a:r>
              <a:rPr lang="en-IN" sz="2000" dirty="0"/>
              <a:t>3.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188 companies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are missing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PE Ratio values</a:t>
            </a:r>
            <a:r>
              <a:rPr lang="en-US" sz="2000" dirty="0"/>
              <a:t>, restricting fundamental analysis for investors.</a:t>
            </a:r>
          </a:p>
          <a:p>
            <a:r>
              <a:rPr lang="en-US" sz="2000" dirty="0"/>
              <a:t>4. Most missing PE data belongs to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ETFs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trusts</a:t>
            </a:r>
            <a:r>
              <a:rPr lang="en-US" sz="2000" dirty="0"/>
              <a:t>, which may not have conventional earnings ratios.</a:t>
            </a:r>
          </a:p>
          <a:p>
            <a:r>
              <a:rPr lang="en-US" sz="2000" dirty="0"/>
              <a:t>5. Cleaning and enriching this missing data is crucial for reliable stock analysis and decision-making.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1418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335E-448C-2B23-0D9F-70E13EBC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399" y="375920"/>
            <a:ext cx="343408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MARKET CAP AND PROFIT &amp; LOSS MAKING</a:t>
            </a:r>
            <a:endParaRPr lang="en-IN" b="1" i="1" u="sng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F47D70-EFD1-D3B4-5FA8-7D66F17E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681" y="375920"/>
            <a:ext cx="8661399" cy="61061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CB4F3-2D80-622E-0670-BF654CA87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601" y="1706880"/>
            <a:ext cx="3129280" cy="502920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Small-cap companies dominate</a:t>
            </a:r>
            <a:r>
              <a:rPr lang="en-US" dirty="0"/>
              <a:t>, making up </a:t>
            </a:r>
            <a:r>
              <a:rPr lang="en-US" b="1" dirty="0"/>
              <a:t>67.5%</a:t>
            </a:r>
            <a:r>
              <a:rPr lang="en-US" dirty="0"/>
              <a:t> of the total market cap distribution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Mid-cap, large-cap, and other companies</a:t>
            </a:r>
            <a:r>
              <a:rPr lang="en-US" dirty="0"/>
              <a:t> each account for around </a:t>
            </a:r>
            <a:r>
              <a:rPr lang="en-US" b="1" dirty="0"/>
              <a:t>10–11%</a:t>
            </a:r>
            <a:r>
              <a:rPr lang="en-US" dirty="0"/>
              <a:t>, showing a relatively balanced but smaller presence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market is heavily </a:t>
            </a:r>
            <a:r>
              <a:rPr lang="en-US" b="1" dirty="0"/>
              <a:t>tilted toward smaller companies</a:t>
            </a:r>
            <a:r>
              <a:rPr lang="en-US" dirty="0"/>
              <a:t>, which may indicate higher volatility and risk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b="1" dirty="0"/>
              <a:t>majority of companies are profit-making</a:t>
            </a:r>
            <a:r>
              <a:rPr lang="en-US" dirty="0"/>
              <a:t>, suggesting positive overall market health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Loss-making companies</a:t>
            </a:r>
            <a:r>
              <a:rPr lang="en-US" dirty="0"/>
              <a:t> still form a significant segment, signaling room for caution in stock selection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684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D77C-5EDC-F2A9-ACE0-856758E3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560"/>
            <a:ext cx="351536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ANALYST RECOMMENDATION</a:t>
            </a:r>
            <a:endParaRPr lang="en-IN" b="1" i="1" u="sng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406E90-E7A0-4743-E8BC-3BBF98F3B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40" y="568960"/>
            <a:ext cx="8402320" cy="5994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0D700-AFE9-D577-BC58-A20A2A01F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3679" y="1463040"/>
            <a:ext cx="3281681" cy="5100320"/>
          </a:xfrm>
        </p:spPr>
        <p:txBody>
          <a:bodyPr>
            <a:normAutofit/>
          </a:bodyPr>
          <a:lstStyle/>
          <a:p>
            <a:r>
              <a:rPr lang="en-US" dirty="0"/>
              <a:t>   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Analyst coverage reflects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market position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and investor   demand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85% companies receive no recommendations → Mostly </a:t>
            </a:r>
            <a:r>
              <a:rPr lang="en-US" b="1" dirty="0"/>
              <a:t>small-cap firms</a:t>
            </a:r>
            <a:r>
              <a:rPr lang="en-US" dirty="0"/>
              <a:t> with low visibility</a:t>
            </a:r>
          </a:p>
          <a:p>
            <a:pPr marL="342900" indent="-342900">
              <a:buAutoNum type="arabicPeriod"/>
            </a:pPr>
            <a:r>
              <a:rPr lang="en-US" dirty="0"/>
              <a:t>Analyst attention increases with firm size → </a:t>
            </a:r>
            <a:r>
              <a:rPr lang="en-US" b="1" dirty="0"/>
              <a:t>Mid-cap</a:t>
            </a:r>
            <a:r>
              <a:rPr lang="en-US" dirty="0"/>
              <a:t> firms: 1–5 analysts on average</a:t>
            </a:r>
          </a:p>
          <a:p>
            <a:pPr marL="342900" indent="-342900">
              <a:buAutoNum type="arabicPeriod"/>
            </a:pPr>
            <a:r>
              <a:rPr lang="en-US" dirty="0"/>
              <a:t>Only a few have 10+ analyst reviews → Indicates </a:t>
            </a:r>
            <a:r>
              <a:rPr lang="en-US" b="1" dirty="0"/>
              <a:t>market relevance and trust</a:t>
            </a:r>
          </a:p>
          <a:p>
            <a:pPr marL="342900" indent="-342900">
              <a:buAutoNum type="arabicPeriod"/>
            </a:pPr>
            <a:r>
              <a:rPr lang="en-US" dirty="0"/>
              <a:t>Companies with </a:t>
            </a:r>
            <a:r>
              <a:rPr lang="en-US" b="1" dirty="0"/>
              <a:t>11–20 analysts</a:t>
            </a:r>
            <a:r>
              <a:rPr lang="en-US" dirty="0"/>
              <a:t> are typically </a:t>
            </a:r>
            <a:r>
              <a:rPr lang="en-US" b="1" dirty="0"/>
              <a:t>mainstream large or strong mid-caps</a:t>
            </a:r>
          </a:p>
          <a:p>
            <a:pPr marL="342900" indent="-342900">
              <a:buAutoNum type="arabicPeriod"/>
            </a:pPr>
            <a:r>
              <a:rPr lang="en-US" b="1" dirty="0"/>
              <a:t>Large-cap companies</a:t>
            </a:r>
            <a:r>
              <a:rPr lang="en-US" dirty="0"/>
              <a:t> attract the most coverage → Covered by </a:t>
            </a:r>
            <a:r>
              <a:rPr lang="en-US" b="1" dirty="0"/>
              <a:t>11–40 analysts</a:t>
            </a:r>
            <a:r>
              <a:rPr lang="en-US" dirty="0"/>
              <a:t>, showing high investor interest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72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743C-7617-BE7E-62A3-0AED8258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0" y="88900"/>
            <a:ext cx="3364704" cy="11226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PBT BY ANALYST RECOMMENDATION</a:t>
            </a:r>
            <a:endParaRPr lang="en-IN" b="1" i="1" u="sng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4D0BC7-443A-B240-4AEE-ACBD5EE44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1" y="528320"/>
            <a:ext cx="8554719" cy="60553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87C34-E1B3-FC72-2847-741ACB2E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815" y="1666240"/>
            <a:ext cx="3153092" cy="4541520"/>
          </a:xfrm>
        </p:spPr>
        <p:txBody>
          <a:bodyPr>
            <a:normAutofit/>
          </a:bodyPr>
          <a:lstStyle/>
          <a:p>
            <a:r>
              <a:rPr lang="en-US" b="1" dirty="0"/>
              <a:t>-</a:t>
            </a:r>
            <a:r>
              <a:rPr lang="en-US" dirty="0"/>
              <a:t>   Companies covered by 11–20 analysts have the highest total PBT</a:t>
            </a:r>
          </a:p>
          <a:p>
            <a:endParaRPr lang="en-US" b="1" dirty="0"/>
          </a:p>
          <a:p>
            <a:r>
              <a:rPr lang="en-US" b="1" dirty="0"/>
              <a:t>-</a:t>
            </a:r>
            <a:r>
              <a:rPr lang="en-US" dirty="0"/>
              <a:t>   21–30 analysts and 31–40 analysts  categories also show strong PBT values but slightly lower than the first group.</a:t>
            </a:r>
          </a:p>
          <a:p>
            <a:endParaRPr lang="en-US" b="1" dirty="0"/>
          </a:p>
          <a:p>
            <a:r>
              <a:rPr lang="en-US" b="1" dirty="0"/>
              <a:t>-</a:t>
            </a:r>
            <a:r>
              <a:rPr lang="en-US" dirty="0"/>
              <a:t>  Companies with 1–5 analysts and 6–10 analysts have lower total PBT compared to highly covered companies.</a:t>
            </a:r>
          </a:p>
          <a:p>
            <a:endParaRPr lang="en-US" b="1" dirty="0"/>
          </a:p>
          <a:p>
            <a:r>
              <a:rPr lang="en-US" b="1" dirty="0"/>
              <a:t>-</a:t>
            </a:r>
            <a:r>
              <a:rPr lang="en-US" dirty="0"/>
              <a:t>  The No Recommendation category has the lowest total PBT, almost negligible.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449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2AEC-B4CB-98BF-380A-6CB35B7C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20" y="426720"/>
            <a:ext cx="3169920" cy="589280"/>
          </a:xfrm>
        </p:spPr>
        <p:txBody>
          <a:bodyPr>
            <a:noAutofit/>
          </a:bodyPr>
          <a:lstStyle/>
          <a:p>
            <a:r>
              <a:rPr lang="en-US" sz="3600" b="1" i="1" u="sng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COMPARISON</a:t>
            </a:r>
            <a:endParaRPr lang="en-IN" sz="3600" b="1" i="1" u="sng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941A6C-7BC5-67A1-FD96-5B71B091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60" y="426720"/>
            <a:ext cx="8432800" cy="61569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8350E-3806-9911-B19C-F808ABB8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645920"/>
            <a:ext cx="3535679" cy="5080000"/>
          </a:xfrm>
        </p:spPr>
        <p:txBody>
          <a:bodyPr/>
          <a:lstStyle/>
          <a:p>
            <a:r>
              <a:rPr lang="en-US" dirty="0"/>
              <a:t> Chart comparison of the four companies (ITC, HUL, Nestle India, and Britannia)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Total Revenue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Profit Before Tax (PBT)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/>
              <a:t>and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Total Tax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en-US" b="1" dirty="0"/>
              <a:t>ITC Ltd</a:t>
            </a:r>
            <a:r>
              <a:rPr lang="en-US" dirty="0"/>
              <a:t> leads in all three metrics → Highest revenue, PBT, and tax paid</a:t>
            </a:r>
          </a:p>
          <a:p>
            <a:pPr marL="342900" indent="-342900">
              <a:buAutoNum type="arabicPeriod"/>
            </a:pPr>
            <a:r>
              <a:rPr lang="en-US" b="1" dirty="0"/>
              <a:t>Hindustan Unilever Ltd</a:t>
            </a:r>
            <a:r>
              <a:rPr lang="en-US" dirty="0"/>
              <a:t> ranks second overall → Strong financials with good tax contribution</a:t>
            </a:r>
          </a:p>
          <a:p>
            <a:pPr marL="342900" indent="-342900">
              <a:buAutoNum type="arabicPeriod"/>
            </a:pPr>
            <a:r>
              <a:rPr lang="en-US" b="1" dirty="0"/>
              <a:t>Nestle India</a:t>
            </a:r>
            <a:r>
              <a:rPr lang="en-US" dirty="0"/>
              <a:t> and </a:t>
            </a:r>
            <a:r>
              <a:rPr lang="en-US" b="1" dirty="0"/>
              <a:t>Britannia</a:t>
            </a:r>
            <a:r>
              <a:rPr lang="en-US" dirty="0"/>
              <a:t> show similar revenues → But </a:t>
            </a:r>
            <a:r>
              <a:rPr lang="en-US" b="1" dirty="0"/>
              <a:t>Nestle</a:t>
            </a:r>
            <a:r>
              <a:rPr lang="en-US" dirty="0"/>
              <a:t> has slightly higher profitability</a:t>
            </a:r>
          </a:p>
          <a:p>
            <a:pPr marL="342900" indent="-342900">
              <a:buAutoNum type="arabicPeriod"/>
            </a:pPr>
            <a:r>
              <a:rPr lang="en-US" dirty="0"/>
              <a:t>Gap between </a:t>
            </a:r>
            <a:r>
              <a:rPr lang="en-US" b="1" dirty="0"/>
              <a:t>revenue vs. tax</a:t>
            </a:r>
            <a:r>
              <a:rPr lang="en-US" dirty="0"/>
              <a:t> is significant → Indicates differences in margins and tax strategy</a:t>
            </a:r>
          </a:p>
          <a:p>
            <a:pPr marL="342900" indent="-342900">
              <a:buAutoNum type="arabicPeriod"/>
            </a:pPr>
            <a:r>
              <a:rPr lang="en-US" b="1" dirty="0"/>
              <a:t>PBT proportion</a:t>
            </a:r>
            <a:r>
              <a:rPr lang="en-US" dirty="0"/>
              <a:t> helps assess operational efficiency → ITC &amp; HUL are more profitable per rupee earned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430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761</Words>
  <Application>Microsoft Office PowerPoint</Application>
  <PresentationFormat>Widescreen</PresentationFormat>
  <Paragraphs>68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Calibri Light</vt:lpstr>
      <vt:lpstr>Office Theme</vt:lpstr>
      <vt:lpstr>PowerPoint Presentation</vt:lpstr>
      <vt:lpstr>DASHBOARD</vt:lpstr>
      <vt:lpstr>DASHBOARD</vt:lpstr>
      <vt:lpstr>METRICS WISE PERFORMANCE</vt:lpstr>
      <vt:lpstr>MISSING INFORMATION OVERVIEW</vt:lpstr>
      <vt:lpstr>MARKET CAP AND PROFIT &amp; LOSS MAKING</vt:lpstr>
      <vt:lpstr>ANALYST RECOMMENDATION</vt:lpstr>
      <vt:lpstr>PBT BY ANALYST RECOMMENDATION</vt:lpstr>
      <vt:lpstr>COMPARISON</vt:lpstr>
      <vt:lpstr>HOLDINGS</vt:lpstr>
      <vt:lpstr>TOP 10 STOCKS by highest percentage upside &amp; recommendation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pawan bhatt</dc:creator>
  <cp:lastModifiedBy>pawan bhatt</cp:lastModifiedBy>
  <cp:revision>1</cp:revision>
  <dcterms:created xsi:type="dcterms:W3CDTF">2025-06-05T10:49:07Z</dcterms:created>
  <dcterms:modified xsi:type="dcterms:W3CDTF">2025-06-06T07:34:45Z</dcterms:modified>
</cp:coreProperties>
</file>